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4"/>
  </p:notesMasterIdLst>
  <p:sldIdLst>
    <p:sldId id="272" r:id="rId2"/>
    <p:sldId id="267" r:id="rId3"/>
    <p:sldId id="268" r:id="rId4"/>
    <p:sldId id="269" r:id="rId5"/>
    <p:sldId id="270" r:id="rId6"/>
    <p:sldId id="271" r:id="rId7"/>
    <p:sldId id="273" r:id="rId8"/>
    <p:sldId id="275" r:id="rId9"/>
    <p:sldId id="274" r:id="rId10"/>
    <p:sldId id="279" r:id="rId11"/>
    <p:sldId id="280" r:id="rId12"/>
    <p:sldId id="277" r:id="rId13"/>
    <p:sldId id="278" r:id="rId14"/>
    <p:sldId id="282" r:id="rId15"/>
    <p:sldId id="285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60" r:id="rId26"/>
    <p:sldId id="261" r:id="rId27"/>
    <p:sldId id="259" r:id="rId28"/>
    <p:sldId id="262" r:id="rId29"/>
    <p:sldId id="296" r:id="rId30"/>
    <p:sldId id="298" r:id="rId31"/>
    <p:sldId id="300" r:id="rId32"/>
    <p:sldId id="301" r:id="rId33"/>
    <p:sldId id="311" r:id="rId34"/>
    <p:sldId id="303" r:id="rId35"/>
    <p:sldId id="304" r:id="rId36"/>
    <p:sldId id="305" r:id="rId37"/>
    <p:sldId id="306" r:id="rId38"/>
    <p:sldId id="264" r:id="rId39"/>
    <p:sldId id="312" r:id="rId40"/>
    <p:sldId id="308" r:id="rId41"/>
    <p:sldId id="313" r:id="rId42"/>
    <p:sldId id="314" r:id="rId43"/>
    <p:sldId id="315" r:id="rId44"/>
    <p:sldId id="317" r:id="rId45"/>
    <p:sldId id="318" r:id="rId46"/>
    <p:sldId id="319" r:id="rId47"/>
    <p:sldId id="320" r:id="rId48"/>
    <p:sldId id="325" r:id="rId49"/>
    <p:sldId id="326" r:id="rId50"/>
    <p:sldId id="321" r:id="rId51"/>
    <p:sldId id="322" r:id="rId52"/>
    <p:sldId id="323" r:id="rId53"/>
    <p:sldId id="324" r:id="rId54"/>
    <p:sldId id="330" r:id="rId55"/>
    <p:sldId id="332" r:id="rId56"/>
    <p:sldId id="331" r:id="rId57"/>
    <p:sldId id="329" r:id="rId58"/>
    <p:sldId id="327" r:id="rId59"/>
    <p:sldId id="333" r:id="rId60"/>
    <p:sldId id="328" r:id="rId61"/>
    <p:sldId id="335" r:id="rId62"/>
    <p:sldId id="334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00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CD01D-BFD1-4447-AB0B-8A5DB6CF6E42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14226-E65F-4A8F-B8B8-DEC22CF71F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29066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914226-E65F-4A8F-B8B8-DEC22CF71F30}" type="slidenum">
              <a:rPr lang="en-PH" smtClean="0"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0414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914226-E65F-4A8F-B8B8-DEC22CF71F30}" type="slidenum">
              <a:rPr lang="en-PH" smtClean="0"/>
              <a:t>27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4632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PH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73B6987-ED81-485F-BF97-05C0DB9BF765}" type="datetimeFigureOut">
              <a:rPr lang="en-PH" smtClean="0"/>
              <a:t>2/13/2016</a:t>
            </a:fld>
            <a:endParaRPr lang="en-P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PH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6E1960F-8F47-4161-A311-3F95A5072F38}" type="slidenum">
              <a:rPr lang="en-PH" smtClean="0"/>
              <a:t>‹#›</a:t>
            </a:fld>
            <a:endParaRPr lang="en-PH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" y="1"/>
            <a:ext cx="9140536" cy="373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64" y="5410200"/>
            <a:ext cx="9140536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PH" sz="2200" dirty="0" smtClean="0"/>
              <a:t>By:</a:t>
            </a:r>
            <a:br>
              <a:rPr lang="en-PH" sz="2200" dirty="0" smtClean="0"/>
            </a:br>
            <a:r>
              <a:rPr lang="en-PH" sz="2700" dirty="0" err="1" smtClean="0">
                <a:solidFill>
                  <a:schemeClr val="tx1"/>
                </a:solidFill>
              </a:rPr>
              <a:t>Riolama</a:t>
            </a:r>
            <a:r>
              <a:rPr lang="en-PH" sz="2700" dirty="0" smtClean="0">
                <a:solidFill>
                  <a:schemeClr val="tx1"/>
                </a:solidFill>
              </a:rPr>
              <a:t> </a:t>
            </a:r>
            <a:r>
              <a:rPr lang="en-PH" sz="2700" dirty="0" err="1" smtClean="0">
                <a:solidFill>
                  <a:schemeClr val="tx1"/>
                </a:solidFill>
              </a:rPr>
              <a:t>rachma</a:t>
            </a:r>
            <a:r>
              <a:rPr lang="en-PH" sz="2700" dirty="0" smtClean="0">
                <a:solidFill>
                  <a:schemeClr val="tx1"/>
                </a:solidFill>
              </a:rPr>
              <a:t> </a:t>
            </a:r>
            <a:r>
              <a:rPr lang="en-PH" sz="2700" dirty="0" err="1" smtClean="0">
                <a:solidFill>
                  <a:schemeClr val="tx1"/>
                </a:solidFill>
              </a:rPr>
              <a:t>macarambon-Saruang</a:t>
            </a:r>
            <a:r>
              <a:rPr lang="en-PH" sz="2700" dirty="0" smtClean="0">
                <a:solidFill>
                  <a:srgbClr val="FFFF00"/>
                </a:solidFill>
              </a:rPr>
              <a:t/>
            </a:r>
            <a:br>
              <a:rPr lang="en-PH" sz="2700" dirty="0" smtClean="0">
                <a:solidFill>
                  <a:srgbClr val="FFFF00"/>
                </a:solidFill>
              </a:rPr>
            </a:br>
            <a:r>
              <a:rPr lang="en-PH" sz="2000" dirty="0" smtClean="0">
                <a:solidFill>
                  <a:schemeClr val="bg1"/>
                </a:solidFill>
                <a:latin typeface="AR ESSENCE" pitchFamily="2" charset="0"/>
              </a:rPr>
              <a:t>private consultant of  strategic planning for environmental special events</a:t>
            </a:r>
            <a:br>
              <a:rPr lang="en-PH" sz="2000" dirty="0" smtClean="0">
                <a:solidFill>
                  <a:schemeClr val="bg1"/>
                </a:solidFill>
                <a:latin typeface="AR ESSENCE" pitchFamily="2" charset="0"/>
              </a:rPr>
            </a:br>
            <a:r>
              <a:rPr lang="en-PH" sz="2000" dirty="0" smtClean="0">
                <a:solidFill>
                  <a:schemeClr val="bg1"/>
                </a:solidFill>
                <a:latin typeface="AR ESSENCE" pitchFamily="2" charset="0"/>
              </a:rPr>
              <a:t>President, sigma beta alumnae association </a:t>
            </a:r>
            <a:r>
              <a:rPr lang="en-PH" sz="2000" dirty="0" err="1" smtClean="0">
                <a:solidFill>
                  <a:schemeClr val="bg1"/>
                </a:solidFill>
                <a:latin typeface="AR ESSENCE" pitchFamily="2" charset="0"/>
              </a:rPr>
              <a:t>iligan</a:t>
            </a:r>
            <a:r>
              <a:rPr lang="en-PH" sz="2000" dirty="0" smtClean="0">
                <a:solidFill>
                  <a:schemeClr val="bg1"/>
                </a:solidFill>
                <a:latin typeface="AR ESSENCE" pitchFamily="2" charset="0"/>
              </a:rPr>
              <a:t> bay assembly</a:t>
            </a:r>
            <a:r>
              <a:rPr lang="en-PH" dirty="0">
                <a:solidFill>
                  <a:schemeClr val="bg1"/>
                </a:solidFill>
                <a:latin typeface="AR ESSENCE" pitchFamily="2" charset="0"/>
              </a:rPr>
              <a:t/>
            </a:r>
            <a:br>
              <a:rPr lang="en-PH" dirty="0">
                <a:solidFill>
                  <a:schemeClr val="bg1"/>
                </a:solidFill>
                <a:latin typeface="AR ESSENCE" pitchFamily="2" charset="0"/>
              </a:rPr>
            </a:br>
            <a:endParaRPr lang="en-PH" dirty="0">
              <a:solidFill>
                <a:schemeClr val="bg1"/>
              </a:solidFill>
              <a:latin typeface="AR ESSENCE" pitchFamily="2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0" y="3733801"/>
            <a:ext cx="9144000" cy="1219199"/>
          </a:xfrm>
        </p:spPr>
        <p:txBody>
          <a:bodyPr>
            <a:normAutofit/>
          </a:bodyPr>
          <a:lstStyle/>
          <a:p>
            <a:pPr algn="ctr"/>
            <a:r>
              <a:rPr lang="en-PH" sz="3600" dirty="0">
                <a:solidFill>
                  <a:schemeClr val="bg1"/>
                </a:solidFill>
                <a:latin typeface="AR BERKLEY" pitchFamily="2" charset="0"/>
              </a:rPr>
              <a:t>Youth Road  Map  To Sustainable  </a:t>
            </a:r>
            <a:br>
              <a:rPr lang="en-PH" sz="3600" dirty="0">
                <a:solidFill>
                  <a:schemeClr val="bg1"/>
                </a:solidFill>
                <a:latin typeface="AR BERKLEY" pitchFamily="2" charset="0"/>
              </a:rPr>
            </a:br>
            <a:r>
              <a:rPr lang="en-PH" sz="3600" dirty="0">
                <a:solidFill>
                  <a:schemeClr val="bg1"/>
                </a:solidFill>
                <a:latin typeface="AR BERKLEY" pitchFamily="2" charset="0"/>
              </a:rPr>
              <a:t>Green Environment </a:t>
            </a:r>
          </a:p>
        </p:txBody>
      </p:sp>
    </p:spTree>
    <p:extLst>
      <p:ext uri="{BB962C8B-B14F-4D97-AF65-F5344CB8AC3E}">
        <p14:creationId xmlns:p14="http://schemas.microsoft.com/office/powerpoint/2010/main" val="175145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93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82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0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4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36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978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0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388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784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2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804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2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684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2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962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" y="0"/>
            <a:ext cx="8153400" cy="6844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03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22514"/>
            <a:ext cx="8229600" cy="683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7329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" y="-34636"/>
            <a:ext cx="8077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781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949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143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23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" y="0"/>
            <a:ext cx="81533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7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228600"/>
            <a:ext cx="80772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09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077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42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001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0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077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83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227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77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09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828836"/>
            <a:ext cx="6477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400" dirty="0" smtClean="0">
                <a:latin typeface="AR DARLING" pitchFamily="2" charset="0"/>
              </a:rPr>
              <a:t>60</a:t>
            </a:r>
            <a:r>
              <a:rPr lang="en-PH" sz="4400" dirty="0">
                <a:latin typeface="AR DARLING" pitchFamily="2" charset="0"/>
              </a:rPr>
              <a:t>% </a:t>
            </a:r>
            <a:r>
              <a:rPr lang="en-PH" sz="4400" dirty="0" smtClean="0">
                <a:latin typeface="AR DARLING" pitchFamily="2" charset="0"/>
              </a:rPr>
              <a:t>of </a:t>
            </a:r>
            <a:r>
              <a:rPr lang="en-PH" sz="4400" dirty="0">
                <a:latin typeface="AR DARLING" pitchFamily="2" charset="0"/>
              </a:rPr>
              <a:t>our wastes are </a:t>
            </a:r>
            <a:r>
              <a:rPr lang="en-PH" sz="4400" dirty="0" smtClean="0">
                <a:latin typeface="AR DARLING" pitchFamily="2" charset="0"/>
              </a:rPr>
              <a:t>from households generation </a:t>
            </a:r>
            <a:endParaRPr lang="en-PH" sz="4400" dirty="0">
              <a:latin typeface="AR DARLING" pitchFamily="2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0480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0"/>
            <a:ext cx="3086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356235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99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001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5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077200" cy="678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2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81534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2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01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001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897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6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84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27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81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0732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8153400" cy="6553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87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5334000" cy="52578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5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077200" cy="6553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09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81534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0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09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8229600" cy="6781800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74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70866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73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02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69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4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7113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5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76200"/>
            <a:ext cx="8991600" cy="72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68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"/>
            <a:ext cx="8001000" cy="681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830580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22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8868">
            <a:off x="928273" y="505193"/>
            <a:ext cx="5690036" cy="295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48200"/>
            <a:ext cx="67786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00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7924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Riolama Rachma\Documents\SWM PIC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79248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9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Youth PARTICIPATION</a:t>
            </a:r>
            <a:endParaRPr lang="en-PH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2672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524000"/>
            <a:ext cx="4953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77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66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5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81153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25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8745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244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3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8153400" cy="681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56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94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471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PH" sz="4000" dirty="0" smtClean="0">
                <a:solidFill>
                  <a:srgbClr val="C00000"/>
                </a:solidFill>
                <a:latin typeface="AR DARLING" pitchFamily="2" charset="0"/>
              </a:rPr>
              <a:t>Environmental </a:t>
            </a:r>
            <a:br>
              <a:rPr lang="en-PH" sz="4000" dirty="0" smtClean="0">
                <a:solidFill>
                  <a:srgbClr val="C00000"/>
                </a:solidFill>
                <a:latin typeface="AR DARLING" pitchFamily="2" charset="0"/>
              </a:rPr>
            </a:br>
            <a:r>
              <a:rPr lang="en-PH" sz="4000" dirty="0" smtClean="0">
                <a:solidFill>
                  <a:srgbClr val="C00000"/>
                </a:solidFill>
                <a:latin typeface="AR DARLING" pitchFamily="2" charset="0"/>
              </a:rPr>
              <a:t>awareness</a:t>
            </a:r>
            <a:endParaRPr lang="en-PH" sz="4000" dirty="0">
              <a:solidFill>
                <a:srgbClr val="C00000"/>
              </a:solidFill>
              <a:latin typeface="AR DARLING" pitchFamily="2" charset="0"/>
            </a:endParaRPr>
          </a:p>
        </p:txBody>
      </p:sp>
      <p:pic>
        <p:nvPicPr>
          <p:cNvPr id="3074" name="Picture 2" descr="C:\Users\Riolama Rachma\Documents\question-m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436" y="3138055"/>
            <a:ext cx="4384964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199"/>
            <a:ext cx="4343400" cy="484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264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>
                <a:solidFill>
                  <a:srgbClr val="002060"/>
                </a:solidFill>
                <a:latin typeface="AR DARLING" pitchFamily="2" charset="0"/>
              </a:rPr>
              <a:t>The causes and effects of environmental problems:</a:t>
            </a:r>
            <a:endParaRPr lang="en-PH" dirty="0">
              <a:solidFill>
                <a:srgbClr val="002060"/>
              </a:solidFill>
              <a:latin typeface="AR DARLING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7239000" cy="5105400"/>
          </a:xfrm>
        </p:spPr>
        <p:txBody>
          <a:bodyPr/>
          <a:lstStyle/>
          <a:p>
            <a:pPr marL="0" indent="0">
              <a:buNone/>
            </a:pPr>
            <a:endParaRPr lang="en-PH" dirty="0" smtClean="0"/>
          </a:p>
          <a:p>
            <a:pPr marL="0" indent="0">
              <a:buNone/>
            </a:pPr>
            <a:r>
              <a:rPr lang="en-PH" dirty="0" smtClean="0"/>
              <a:t>    </a:t>
            </a:r>
            <a:r>
              <a:rPr lang="en-PH" sz="3600" dirty="0" smtClean="0">
                <a:latin typeface="AR DARLING" pitchFamily="2" charset="0"/>
              </a:rPr>
              <a:t>1. Global Warming</a:t>
            </a:r>
            <a:endParaRPr lang="en-PH" sz="3600" dirty="0">
              <a:latin typeface="AR DARLING" pitchFamily="2" charset="0"/>
            </a:endParaRPr>
          </a:p>
          <a:p>
            <a:pPr marL="0" indent="0">
              <a:buNone/>
            </a:pPr>
            <a:r>
              <a:rPr lang="en-PH" sz="3600" dirty="0" smtClean="0">
                <a:latin typeface="AR DARLING" pitchFamily="2" charset="0"/>
              </a:rPr>
              <a:t>    2. </a:t>
            </a:r>
            <a:r>
              <a:rPr lang="en-PH" sz="3600" dirty="0">
                <a:latin typeface="AR DARLING" pitchFamily="2" charset="0"/>
              </a:rPr>
              <a:t>S</a:t>
            </a:r>
            <a:r>
              <a:rPr lang="en-PH" sz="3600" dirty="0" smtClean="0">
                <a:latin typeface="AR DARLING" pitchFamily="2" charset="0"/>
              </a:rPr>
              <a:t>olid Waste Management </a:t>
            </a:r>
            <a:endParaRPr lang="en-PH" sz="3600" dirty="0">
              <a:latin typeface="AR DARLING" pitchFamily="2" charset="0"/>
            </a:endParaRPr>
          </a:p>
          <a:p>
            <a:pPr marL="0" indent="0">
              <a:buNone/>
            </a:pPr>
            <a:r>
              <a:rPr lang="en-PH" sz="3600" dirty="0" smtClean="0">
                <a:latin typeface="AR DARLING" pitchFamily="2" charset="0"/>
              </a:rPr>
              <a:t>    3. Ozone Depletion</a:t>
            </a:r>
            <a:endParaRPr lang="en-PH" sz="3600" dirty="0">
              <a:latin typeface="AR DARLING" pitchFamily="2" charset="0"/>
            </a:endParaRPr>
          </a:p>
          <a:p>
            <a:pPr marL="0" indent="0">
              <a:buNone/>
            </a:pPr>
            <a:r>
              <a:rPr lang="en-PH" sz="3600" dirty="0" smtClean="0">
                <a:latin typeface="AR DARLING" pitchFamily="2" charset="0"/>
              </a:rPr>
              <a:t>    4. Disaster Risk </a:t>
            </a:r>
            <a:r>
              <a:rPr lang="en-PH" sz="3600" dirty="0">
                <a:latin typeface="AR DARLING" pitchFamily="2" charset="0"/>
              </a:rPr>
              <a:t>R</a:t>
            </a:r>
            <a:r>
              <a:rPr lang="en-PH" sz="3600" dirty="0" smtClean="0">
                <a:latin typeface="AR DARLING" pitchFamily="2" charset="0"/>
              </a:rPr>
              <a:t>eduction</a:t>
            </a:r>
            <a:endParaRPr lang="en-PH" sz="3600" dirty="0">
              <a:latin typeface="AR DARLING" pitchFamily="2" charset="0"/>
            </a:endParaRPr>
          </a:p>
          <a:p>
            <a:endParaRPr lang="en-PH" sz="3600" dirty="0">
              <a:latin typeface="AR DARLING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7174">
            <a:off x="4150222" y="4764008"/>
            <a:ext cx="3810000" cy="193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Riolama Rachma\Documents\SWM-P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4800600"/>
            <a:ext cx="433647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431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452</TotalTime>
  <Words>51</Words>
  <Application>Microsoft Office PowerPoint</Application>
  <PresentationFormat>On-screen Show (4:3)</PresentationFormat>
  <Paragraphs>13</Paragraphs>
  <Slides>62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Opulent</vt:lpstr>
      <vt:lpstr>By: Riolama rachma macarambon-Saruang private consultant of  strategic planning for environmental special events President, sigma beta alumnae association iligan bay assembly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Environmental  awareness</vt:lpstr>
      <vt:lpstr>The causes and effects of environmental problems: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Youth PARTICIPATION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Riolama Rachma</dc:creator>
  <cp:lastModifiedBy>Riolama Rachma</cp:lastModifiedBy>
  <cp:revision>62</cp:revision>
  <dcterms:created xsi:type="dcterms:W3CDTF">2015-12-01T10:36:37Z</dcterms:created>
  <dcterms:modified xsi:type="dcterms:W3CDTF">2016-02-12T19:32:42Z</dcterms:modified>
</cp:coreProperties>
</file>